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63" r:id="rId3"/>
    <p:sldId id="261" r:id="rId4"/>
    <p:sldId id="262" r:id="rId5"/>
    <p:sldId id="257" r:id="rId6"/>
    <p:sldId id="258" r:id="rId7"/>
    <p:sldId id="259" r:id="rId8"/>
    <p:sldId id="260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2623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041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198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279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16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5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949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447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21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435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558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368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4DA4374D-F270-4C02-88D7-B751FD9BD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!!Rectangle">
            <a:extLst>
              <a:ext uri="{FF2B5EF4-FFF2-40B4-BE49-F238E27FC236}">
                <a16:creationId xmlns:a16="http://schemas.microsoft.com/office/drawing/2014/main" id="{1ACA2EA0-FFD3-42EC-9406-B595015ED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0" name="Picture 3">
            <a:extLst>
              <a:ext uri="{FF2B5EF4-FFF2-40B4-BE49-F238E27FC236}">
                <a16:creationId xmlns:a16="http://schemas.microsoft.com/office/drawing/2014/main" id="{CC1FF43A-A205-A8B3-3AFE-0414149B2A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964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D5288BCE-665C-472A-8C43-664BCFA31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8762" y="1247775"/>
            <a:ext cx="9144000" cy="3007447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686CC8-5505-C264-7161-B721250118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4988" y="1442172"/>
            <a:ext cx="8582025" cy="2177328"/>
          </a:xfrm>
        </p:spPr>
        <p:txBody>
          <a:bodyPr anchor="ctr">
            <a:normAutofit/>
          </a:bodyPr>
          <a:lstStyle/>
          <a:p>
            <a:pPr algn="ctr"/>
            <a:r>
              <a:rPr lang="en-US" sz="7200"/>
              <a:t>MicrosoftEngage</a:t>
            </a:r>
            <a:endParaRPr lang="en-IN" sz="7200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46C57131-53A7-4C1A-BEA8-25F06A06A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7872" y="3912322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E48C13-2B7C-68BF-DD49-CD740FBA23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6988" y="3962400"/>
            <a:ext cx="7058025" cy="581025"/>
          </a:xfrm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Algorithms</a:t>
            </a:r>
            <a:endParaRPr lang="en-I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772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666C9-2826-5C33-0D04-7865C5B9D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sz="3700" dirty="0"/>
              <a:t>Introduction of </a:t>
            </a:r>
            <a:r>
              <a:rPr lang="en-US" sz="3700" dirty="0" err="1"/>
              <a:t>Cinemaos</a:t>
            </a:r>
            <a:r>
              <a:rPr lang="en-US" sz="3700" dirty="0"/>
              <a:t> Recommender</a:t>
            </a:r>
            <a:br>
              <a:rPr lang="en-US" sz="3700" dirty="0"/>
            </a:br>
            <a:r>
              <a:rPr lang="en-US" sz="3200" b="0" i="1" dirty="0"/>
              <a:t>(web app)</a:t>
            </a:r>
            <a:endParaRPr lang="en-IN" sz="3200" b="0" i="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619F4-D4DA-1AF4-5CBC-0B5C155BC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/>
              <a:t>Cinemaos is a movie recommendation web application and as well as movies search web application  .</a:t>
            </a:r>
          </a:p>
          <a:p>
            <a:r>
              <a:rPr lang="en-US" sz="2000"/>
              <a:t>Based on user preferences of language and genre it recommends movies to the user.</a:t>
            </a:r>
          </a:p>
          <a:p>
            <a:r>
              <a:rPr lang="en-US" sz="2000"/>
              <a:t>We can also directly search the movie names and the actor or cast names .</a:t>
            </a:r>
          </a:p>
          <a:p>
            <a:r>
              <a:rPr lang="en-US" sz="2000"/>
              <a:t>Here we can see popular and trending movies of a particular day or in the week as well as in theatre or in tv.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3567030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D811-D868-8136-A235-685ED03EC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</a:t>
            </a:r>
            <a:r>
              <a:rPr lang="en-US" dirty="0" err="1"/>
              <a:t>Cinemaos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1CEBD4-A791-4940-A347-235D2074A7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6326" y="2478088"/>
            <a:ext cx="6567310" cy="3694112"/>
          </a:xfrm>
        </p:spPr>
      </p:pic>
    </p:spTree>
    <p:extLst>
      <p:ext uri="{BB962C8B-B14F-4D97-AF65-F5344CB8AC3E}">
        <p14:creationId xmlns:p14="http://schemas.microsoft.com/office/powerpoint/2010/main" val="1043825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4A0C5-AE4F-F269-5F72-730B1DD2C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Payment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FE0244-7DA7-DA57-FC53-9579837BA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6326" y="2478088"/>
            <a:ext cx="6567310" cy="3694112"/>
          </a:xfrm>
        </p:spPr>
      </p:pic>
    </p:spTree>
    <p:extLst>
      <p:ext uri="{BB962C8B-B14F-4D97-AF65-F5344CB8AC3E}">
        <p14:creationId xmlns:p14="http://schemas.microsoft.com/office/powerpoint/2010/main" val="3233850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CC7B-0E9F-B3B6-1C1B-E6A517DE5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of </a:t>
            </a:r>
            <a:r>
              <a:rPr lang="en-US" dirty="0" err="1"/>
              <a:t>Cinemaos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C20EB1-EE41-77BD-8139-678F7F9E98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6326" y="2478088"/>
            <a:ext cx="6567310" cy="3694112"/>
          </a:xfrm>
        </p:spPr>
      </p:pic>
    </p:spTree>
    <p:extLst>
      <p:ext uri="{BB962C8B-B14F-4D97-AF65-F5344CB8AC3E}">
        <p14:creationId xmlns:p14="http://schemas.microsoft.com/office/powerpoint/2010/main" val="68331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0C5E6-3780-C1B7-3BF1-D93DC5FCF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People(cast)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859F36-6851-46BF-32D8-752769DCF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6326" y="2478088"/>
            <a:ext cx="6567310" cy="3694112"/>
          </a:xfrm>
        </p:spPr>
      </p:pic>
    </p:spTree>
    <p:extLst>
      <p:ext uri="{BB962C8B-B14F-4D97-AF65-F5344CB8AC3E}">
        <p14:creationId xmlns:p14="http://schemas.microsoft.com/office/powerpoint/2010/main" val="3476019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0D070-0E69-6272-564A-15B78E94E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preferences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A12EB4-CC94-849D-A1EA-FC1DA8EEB6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6326" y="2478088"/>
            <a:ext cx="6567310" cy="3694112"/>
          </a:xfrm>
        </p:spPr>
      </p:pic>
    </p:spTree>
    <p:extLst>
      <p:ext uri="{BB962C8B-B14F-4D97-AF65-F5344CB8AC3E}">
        <p14:creationId xmlns:p14="http://schemas.microsoft.com/office/powerpoint/2010/main" val="1049676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01934-076B-2405-87B6-BCD0412AC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Search results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200D73-F3D1-200C-AFA2-4F846B3EF1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6326" y="2478088"/>
            <a:ext cx="6567310" cy="3694112"/>
          </a:xfrm>
        </p:spPr>
      </p:pic>
    </p:spTree>
    <p:extLst>
      <p:ext uri="{BB962C8B-B14F-4D97-AF65-F5344CB8AC3E}">
        <p14:creationId xmlns:p14="http://schemas.microsoft.com/office/powerpoint/2010/main" val="3688670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ACA2EA0-FFD3-42EC-9406-B595015ED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5288BCE-665C-472A-8C43-664BCFA31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8762" y="1247775"/>
            <a:ext cx="9144000" cy="300744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179EA-CF42-BD5A-C938-D0EAA9A2A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988" y="1442172"/>
            <a:ext cx="8582025" cy="21773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/>
              <a:t>ThankYou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6C57131-53A7-4C1A-BEA8-25F06A06A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7872" y="3912322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25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1B3023"/>
      </a:dk2>
      <a:lt2>
        <a:srgbClr val="F0F1F3"/>
      </a:lt2>
      <a:accent1>
        <a:srgbClr val="C3964D"/>
      </a:accent1>
      <a:accent2>
        <a:srgbClr val="B1533B"/>
      </a:accent2>
      <a:accent3>
        <a:srgbClr val="C34D66"/>
      </a:accent3>
      <a:accent4>
        <a:srgbClr val="B13B86"/>
      </a:accent4>
      <a:accent5>
        <a:srgbClr val="BD4DC3"/>
      </a:accent5>
      <a:accent6>
        <a:srgbClr val="7C3EB3"/>
      </a:accent6>
      <a:hlink>
        <a:srgbClr val="BF3FB0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38</TotalTime>
  <Words>99</Words>
  <Application>Microsoft Office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Calibri</vt:lpstr>
      <vt:lpstr>Neue Haas Grotesk Text Pro</vt:lpstr>
      <vt:lpstr>AccentBoxVTI</vt:lpstr>
      <vt:lpstr>MicrosoftEngage</vt:lpstr>
      <vt:lpstr>Introduction of Cinemaos Recommender (web app)</vt:lpstr>
      <vt:lpstr>Join Cinemaos</vt:lpstr>
      <vt:lpstr>Sample Payment page</vt:lpstr>
      <vt:lpstr>Interface of Cinemaos</vt:lpstr>
      <vt:lpstr>People(cast)</vt:lpstr>
      <vt:lpstr>Selecting preferences </vt:lpstr>
      <vt:lpstr>Search results 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MicrosoftEngage</dc:title>
  <dc:creator>Pramoda</dc:creator>
  <cp:lastModifiedBy>Pramoda</cp:lastModifiedBy>
  <cp:revision>1</cp:revision>
  <dcterms:created xsi:type="dcterms:W3CDTF">2022-05-29T12:55:22Z</dcterms:created>
  <dcterms:modified xsi:type="dcterms:W3CDTF">2022-05-29T13:33:41Z</dcterms:modified>
</cp:coreProperties>
</file>

<file path=docProps/thumbnail.jpeg>
</file>